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1" r:id="rId3"/>
  </p:sldIdLst>
  <p:sldSz cx="15119350" cy="7198995"/>
  <p:notesSz cx="6858000" cy="9144000"/>
  <p:custDataLst>
    <p:tags r:id="rId7"/>
  </p:custDataLst>
  <p:defaultTextStyle>
    <a:defPPr>
      <a:defRPr lang="zh-CN"/>
    </a:defPPr>
    <a:lvl1pPr marL="0" algn="l" defTabSz="1036955" rtl="0" eaLnBrk="1" latinLnBrk="0" hangingPunct="1">
      <a:defRPr sz="2040" kern="1200">
        <a:solidFill>
          <a:schemeClr val="tx1"/>
        </a:solidFill>
        <a:latin typeface="+mn-lt"/>
        <a:ea typeface="+mn-ea"/>
        <a:cs typeface="+mn-cs"/>
      </a:defRPr>
    </a:lvl1pPr>
    <a:lvl2pPr marL="518160" algn="l" defTabSz="1036955" rtl="0" eaLnBrk="1" latinLnBrk="0" hangingPunct="1">
      <a:defRPr sz="2040" kern="1200">
        <a:solidFill>
          <a:schemeClr val="tx1"/>
        </a:solidFill>
        <a:latin typeface="+mn-lt"/>
        <a:ea typeface="+mn-ea"/>
        <a:cs typeface="+mn-cs"/>
      </a:defRPr>
    </a:lvl2pPr>
    <a:lvl3pPr marL="1036955" algn="l" defTabSz="1036955" rtl="0" eaLnBrk="1" latinLnBrk="0" hangingPunct="1">
      <a:defRPr sz="2040" kern="1200">
        <a:solidFill>
          <a:schemeClr val="tx1"/>
        </a:solidFill>
        <a:latin typeface="+mn-lt"/>
        <a:ea typeface="+mn-ea"/>
        <a:cs typeface="+mn-cs"/>
      </a:defRPr>
    </a:lvl3pPr>
    <a:lvl4pPr marL="1555115" algn="l" defTabSz="1036955" rtl="0" eaLnBrk="1" latinLnBrk="0" hangingPunct="1">
      <a:defRPr sz="2040" kern="1200">
        <a:solidFill>
          <a:schemeClr val="tx1"/>
        </a:solidFill>
        <a:latin typeface="+mn-lt"/>
        <a:ea typeface="+mn-ea"/>
        <a:cs typeface="+mn-cs"/>
      </a:defRPr>
    </a:lvl4pPr>
    <a:lvl5pPr marL="2073275" algn="l" defTabSz="1036955" rtl="0" eaLnBrk="1" latinLnBrk="0" hangingPunct="1">
      <a:defRPr sz="2040" kern="1200">
        <a:solidFill>
          <a:schemeClr val="tx1"/>
        </a:solidFill>
        <a:latin typeface="+mn-lt"/>
        <a:ea typeface="+mn-ea"/>
        <a:cs typeface="+mn-cs"/>
      </a:defRPr>
    </a:lvl5pPr>
    <a:lvl6pPr marL="2592070" algn="l" defTabSz="1036955" rtl="0" eaLnBrk="1" latinLnBrk="0" hangingPunct="1">
      <a:defRPr sz="2040" kern="1200">
        <a:solidFill>
          <a:schemeClr val="tx1"/>
        </a:solidFill>
        <a:latin typeface="+mn-lt"/>
        <a:ea typeface="+mn-ea"/>
        <a:cs typeface="+mn-cs"/>
      </a:defRPr>
    </a:lvl6pPr>
    <a:lvl7pPr marL="3110230" algn="l" defTabSz="1036955" rtl="0" eaLnBrk="1" latinLnBrk="0" hangingPunct="1">
      <a:defRPr sz="2040" kern="1200">
        <a:solidFill>
          <a:schemeClr val="tx1"/>
        </a:solidFill>
        <a:latin typeface="+mn-lt"/>
        <a:ea typeface="+mn-ea"/>
        <a:cs typeface="+mn-cs"/>
      </a:defRPr>
    </a:lvl7pPr>
    <a:lvl8pPr marL="3628390" algn="l" defTabSz="1036955" rtl="0" eaLnBrk="1" latinLnBrk="0" hangingPunct="1">
      <a:defRPr sz="2040" kern="1200">
        <a:solidFill>
          <a:schemeClr val="tx1"/>
        </a:solidFill>
        <a:latin typeface="+mn-lt"/>
        <a:ea typeface="+mn-ea"/>
        <a:cs typeface="+mn-cs"/>
      </a:defRPr>
    </a:lvl8pPr>
    <a:lvl9pPr marL="4147185" algn="l" defTabSz="1036955" rtl="0" eaLnBrk="1" latinLnBrk="0" hangingPunct="1">
      <a:defRPr sz="204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DAD9"/>
    <a:srgbClr val="F365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721" autoAdjust="0"/>
    <p:restoredTop sz="96859" autoAdjust="0"/>
  </p:normalViewPr>
  <p:slideViewPr>
    <p:cSldViewPr snapToGrid="0">
      <p:cViewPr>
        <p:scale>
          <a:sx n="50" d="100"/>
          <a:sy n="50" d="100"/>
        </p:scale>
        <p:origin x="-8" y="5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gs" Target="tags/tag51.xml"/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9919" y="1178222"/>
            <a:ext cx="11339513" cy="2506427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3781306"/>
            <a:ext cx="11339513" cy="1738167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19605" indent="0" algn="ctr">
              <a:buNone/>
              <a:defRPr sz="1680"/>
            </a:lvl5pPr>
            <a:lvl6pPr marL="2399665" indent="0" algn="ctr">
              <a:buNone/>
              <a:defRPr sz="1680"/>
            </a:lvl6pPr>
            <a:lvl7pPr marL="2879725" indent="0" algn="ctr">
              <a:buNone/>
              <a:defRPr sz="1680"/>
            </a:lvl7pPr>
            <a:lvl8pPr marL="3359785" indent="0" algn="ctr">
              <a:buNone/>
              <a:defRPr sz="1680"/>
            </a:lvl8pPr>
            <a:lvl9pPr marL="3839845" indent="0" algn="ctr">
              <a:buNone/>
              <a:defRPr sz="168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C6380-D378-4AC0-B4A4-CA8CF9117C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28896-E991-46B0-AE79-E745CCBB9E2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C6380-D378-4AC0-B4A4-CA8CF9117C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28896-E991-46B0-AE79-E745CCBB9E2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5" y="383297"/>
            <a:ext cx="3260110" cy="610108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5" y="383297"/>
            <a:ext cx="9591338" cy="610108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C6380-D378-4AC0-B4A4-CA8CF9117C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28896-E991-46B0-AE79-E745CCBB9E2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C6380-D378-4AC0-B4A4-CA8CF9117C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28896-E991-46B0-AE79-E745CCBB9E2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1" y="1794830"/>
            <a:ext cx="13040439" cy="2994714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1" y="4817875"/>
            <a:ext cx="13040439" cy="15748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19605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399665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79725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59785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39845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C6380-D378-4AC0-B4A4-CA8CF9117C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28896-E991-46B0-AE79-E745CCBB9E2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5" y="1916484"/>
            <a:ext cx="6425724" cy="456789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1916484"/>
            <a:ext cx="6425724" cy="456789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C6380-D378-4AC0-B4A4-CA8CF9117C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28896-E991-46B0-AE79-E745CCBB9E2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383297"/>
            <a:ext cx="13040439" cy="1391534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5" y="1764832"/>
            <a:ext cx="6396193" cy="86491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19605" indent="0">
              <a:buNone/>
              <a:defRPr sz="1680" b="1"/>
            </a:lvl5pPr>
            <a:lvl6pPr marL="2399665" indent="0">
              <a:buNone/>
              <a:defRPr sz="1680" b="1"/>
            </a:lvl6pPr>
            <a:lvl7pPr marL="2879725" indent="0">
              <a:buNone/>
              <a:defRPr sz="1680" b="1"/>
            </a:lvl7pPr>
            <a:lvl8pPr marL="3359785" indent="0">
              <a:buNone/>
              <a:defRPr sz="1680" b="1"/>
            </a:lvl8pPr>
            <a:lvl9pPr marL="3839845" indent="0">
              <a:buNone/>
              <a:defRPr sz="168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5" y="2629749"/>
            <a:ext cx="6396193" cy="386796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1" y="1764832"/>
            <a:ext cx="6427693" cy="86491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19605" indent="0">
              <a:buNone/>
              <a:defRPr sz="1680" b="1"/>
            </a:lvl5pPr>
            <a:lvl6pPr marL="2399665" indent="0">
              <a:buNone/>
              <a:defRPr sz="1680" b="1"/>
            </a:lvl6pPr>
            <a:lvl7pPr marL="2879725" indent="0">
              <a:buNone/>
              <a:defRPr sz="1680" b="1"/>
            </a:lvl7pPr>
            <a:lvl8pPr marL="3359785" indent="0">
              <a:buNone/>
              <a:defRPr sz="1680" b="1"/>
            </a:lvl8pPr>
            <a:lvl9pPr marL="3839845" indent="0">
              <a:buNone/>
              <a:defRPr sz="168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1" y="2629749"/>
            <a:ext cx="6427693" cy="386796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C6380-D378-4AC0-B4A4-CA8CF9117C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28896-E991-46B0-AE79-E745CCBB9E2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C6380-D378-4AC0-B4A4-CA8CF9117C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28896-E991-46B0-AE79-E745CCBB9E2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C6380-D378-4AC0-B4A4-CA8CF9117C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28896-E991-46B0-AE79-E745CCBB9E2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479954"/>
            <a:ext cx="4876383" cy="16798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1036569"/>
            <a:ext cx="7654171" cy="5116178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2159794"/>
            <a:ext cx="4876383" cy="4001285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19605" indent="0">
              <a:buNone/>
              <a:defRPr sz="1050"/>
            </a:lvl5pPr>
            <a:lvl6pPr marL="2399665" indent="0">
              <a:buNone/>
              <a:defRPr sz="1050"/>
            </a:lvl6pPr>
            <a:lvl7pPr marL="2879725" indent="0">
              <a:buNone/>
              <a:defRPr sz="1050"/>
            </a:lvl7pPr>
            <a:lvl8pPr marL="3359785" indent="0">
              <a:buNone/>
              <a:defRPr sz="1050"/>
            </a:lvl8pPr>
            <a:lvl9pPr marL="3839845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C6380-D378-4AC0-B4A4-CA8CF9117C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28896-E991-46B0-AE79-E745CCBB9E2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479954"/>
            <a:ext cx="4876383" cy="16798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1036569"/>
            <a:ext cx="7654171" cy="5116178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19605" indent="0">
              <a:buNone/>
              <a:defRPr sz="2100"/>
            </a:lvl5pPr>
            <a:lvl6pPr marL="2399665" indent="0">
              <a:buNone/>
              <a:defRPr sz="2100"/>
            </a:lvl6pPr>
            <a:lvl7pPr marL="2879725" indent="0">
              <a:buNone/>
              <a:defRPr sz="2100"/>
            </a:lvl7pPr>
            <a:lvl8pPr marL="3359785" indent="0">
              <a:buNone/>
              <a:defRPr sz="2100"/>
            </a:lvl8pPr>
            <a:lvl9pPr marL="3839845" indent="0">
              <a:buNone/>
              <a:defRPr sz="21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2159794"/>
            <a:ext cx="4876383" cy="4001285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19605" indent="0">
              <a:buNone/>
              <a:defRPr sz="1050"/>
            </a:lvl5pPr>
            <a:lvl6pPr marL="2399665" indent="0">
              <a:buNone/>
              <a:defRPr sz="1050"/>
            </a:lvl6pPr>
            <a:lvl7pPr marL="2879725" indent="0">
              <a:buNone/>
              <a:defRPr sz="1050"/>
            </a:lvl7pPr>
            <a:lvl8pPr marL="3359785" indent="0">
              <a:buNone/>
              <a:defRPr sz="1050"/>
            </a:lvl8pPr>
            <a:lvl9pPr marL="3839845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C6380-D378-4AC0-B4A4-CA8CF9117C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28896-E991-46B0-AE79-E745CCBB9E2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383297"/>
            <a:ext cx="13040439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1916484"/>
            <a:ext cx="13040439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6672697"/>
            <a:ext cx="3401854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C6380-D378-4AC0-B4A4-CA8CF9117C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6672697"/>
            <a:ext cx="5102781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6672697"/>
            <a:ext cx="3401854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328896-E991-46B0-AE79-E745CCBB9E2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79575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59635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39695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19755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599815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79875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19605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399665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79725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59785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39845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1" Type="http://schemas.openxmlformats.org/officeDocument/2006/relationships/slideLayout" Target="../slideLayouts/slideLayout7.xml"/><Relationship Id="rId50" Type="http://schemas.openxmlformats.org/officeDocument/2006/relationships/tags" Target="../tags/tag50.xml"/><Relationship Id="rId5" Type="http://schemas.openxmlformats.org/officeDocument/2006/relationships/tags" Target="../tags/tag5.xml"/><Relationship Id="rId49" Type="http://schemas.openxmlformats.org/officeDocument/2006/relationships/tags" Target="../tags/tag49.xml"/><Relationship Id="rId48" Type="http://schemas.openxmlformats.org/officeDocument/2006/relationships/tags" Target="../tags/tag48.xml"/><Relationship Id="rId47" Type="http://schemas.openxmlformats.org/officeDocument/2006/relationships/tags" Target="../tags/tag47.xml"/><Relationship Id="rId46" Type="http://schemas.openxmlformats.org/officeDocument/2006/relationships/tags" Target="../tags/tag46.xml"/><Relationship Id="rId45" Type="http://schemas.openxmlformats.org/officeDocument/2006/relationships/tags" Target="../tags/tag45.xml"/><Relationship Id="rId44" Type="http://schemas.openxmlformats.org/officeDocument/2006/relationships/tags" Target="../tags/tag44.xml"/><Relationship Id="rId43" Type="http://schemas.openxmlformats.org/officeDocument/2006/relationships/tags" Target="../tags/tag43.xml"/><Relationship Id="rId42" Type="http://schemas.openxmlformats.org/officeDocument/2006/relationships/tags" Target="../tags/tag42.xml"/><Relationship Id="rId41" Type="http://schemas.openxmlformats.org/officeDocument/2006/relationships/tags" Target="../tags/tag41.xml"/><Relationship Id="rId40" Type="http://schemas.openxmlformats.org/officeDocument/2006/relationships/tags" Target="../tags/tag40.xml"/><Relationship Id="rId4" Type="http://schemas.openxmlformats.org/officeDocument/2006/relationships/tags" Target="../tags/tag4.xml"/><Relationship Id="rId39" Type="http://schemas.openxmlformats.org/officeDocument/2006/relationships/tags" Target="../tags/tag39.xml"/><Relationship Id="rId38" Type="http://schemas.openxmlformats.org/officeDocument/2006/relationships/tags" Target="../tags/tag38.xml"/><Relationship Id="rId37" Type="http://schemas.openxmlformats.org/officeDocument/2006/relationships/tags" Target="../tags/tag37.xml"/><Relationship Id="rId36" Type="http://schemas.openxmlformats.org/officeDocument/2006/relationships/tags" Target="../tags/tag36.xml"/><Relationship Id="rId35" Type="http://schemas.openxmlformats.org/officeDocument/2006/relationships/tags" Target="../tags/tag35.xml"/><Relationship Id="rId34" Type="http://schemas.openxmlformats.org/officeDocument/2006/relationships/tags" Target="../tags/tag34.xml"/><Relationship Id="rId33" Type="http://schemas.openxmlformats.org/officeDocument/2006/relationships/tags" Target="../tags/tag33.xml"/><Relationship Id="rId32" Type="http://schemas.openxmlformats.org/officeDocument/2006/relationships/tags" Target="../tags/tag32.xml"/><Relationship Id="rId31" Type="http://schemas.openxmlformats.org/officeDocument/2006/relationships/tags" Target="../tags/tag31.xml"/><Relationship Id="rId30" Type="http://schemas.openxmlformats.org/officeDocument/2006/relationships/tags" Target="../tags/tag30.xml"/><Relationship Id="rId3" Type="http://schemas.openxmlformats.org/officeDocument/2006/relationships/tags" Target="../tags/tag3.xml"/><Relationship Id="rId29" Type="http://schemas.openxmlformats.org/officeDocument/2006/relationships/tags" Target="../tags/tag29.xml"/><Relationship Id="rId28" Type="http://schemas.openxmlformats.org/officeDocument/2006/relationships/tags" Target="../tags/tag28.xml"/><Relationship Id="rId27" Type="http://schemas.openxmlformats.org/officeDocument/2006/relationships/tags" Target="../tags/tag27.xml"/><Relationship Id="rId26" Type="http://schemas.openxmlformats.org/officeDocument/2006/relationships/tags" Target="../tags/tag26.xml"/><Relationship Id="rId25" Type="http://schemas.openxmlformats.org/officeDocument/2006/relationships/tags" Target="../tags/tag25.xml"/><Relationship Id="rId24" Type="http://schemas.openxmlformats.org/officeDocument/2006/relationships/tags" Target="../tags/tag24.xml"/><Relationship Id="rId23" Type="http://schemas.openxmlformats.org/officeDocument/2006/relationships/tags" Target="../tags/tag23.xml"/><Relationship Id="rId22" Type="http://schemas.openxmlformats.org/officeDocument/2006/relationships/tags" Target="../tags/tag22.xml"/><Relationship Id="rId21" Type="http://schemas.openxmlformats.org/officeDocument/2006/relationships/tags" Target="../tags/tag21.xml"/><Relationship Id="rId20" Type="http://schemas.openxmlformats.org/officeDocument/2006/relationships/tags" Target="../tags/tag20.xml"/><Relationship Id="rId2" Type="http://schemas.openxmlformats.org/officeDocument/2006/relationships/tags" Target="../tags/tag2.xml"/><Relationship Id="rId19" Type="http://schemas.openxmlformats.org/officeDocument/2006/relationships/tags" Target="../tags/tag19.xml"/><Relationship Id="rId18" Type="http://schemas.openxmlformats.org/officeDocument/2006/relationships/tags" Target="../tags/tag18.xml"/><Relationship Id="rId17" Type="http://schemas.openxmlformats.org/officeDocument/2006/relationships/tags" Target="../tags/tag17.xml"/><Relationship Id="rId16" Type="http://schemas.openxmlformats.org/officeDocument/2006/relationships/tags" Target="../tags/tag16.xml"/><Relationship Id="rId15" Type="http://schemas.openxmlformats.org/officeDocument/2006/relationships/tags" Target="../tags/tag15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矩形 84"/>
          <p:cNvSpPr/>
          <p:nvPr/>
        </p:nvSpPr>
        <p:spPr>
          <a:xfrm>
            <a:off x="13488670" y="1322070"/>
            <a:ext cx="1261745" cy="438975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6" name="矩形 85"/>
          <p:cNvSpPr/>
          <p:nvPr/>
        </p:nvSpPr>
        <p:spPr>
          <a:xfrm>
            <a:off x="334010" y="1321435"/>
            <a:ext cx="1261745" cy="439039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7" name="矩形 86"/>
          <p:cNvSpPr/>
          <p:nvPr/>
        </p:nvSpPr>
        <p:spPr>
          <a:xfrm>
            <a:off x="436880" y="3380740"/>
            <a:ext cx="981710" cy="41465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9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初级管理者</a:t>
            </a:r>
            <a:endParaRPr lang="zh-CN" altLang="en-US" sz="9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8" name="矩形 87"/>
          <p:cNvSpPr/>
          <p:nvPr/>
        </p:nvSpPr>
        <p:spPr>
          <a:xfrm>
            <a:off x="436880" y="2549525"/>
            <a:ext cx="981710" cy="36004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9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中级管理者</a:t>
            </a:r>
            <a:endParaRPr lang="zh-CN" altLang="en-US" sz="9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9" name="矩形 88"/>
          <p:cNvSpPr/>
          <p:nvPr/>
        </p:nvSpPr>
        <p:spPr>
          <a:xfrm>
            <a:off x="436880" y="1682750"/>
            <a:ext cx="981710" cy="358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9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高级管理者</a:t>
            </a:r>
            <a:endParaRPr lang="zh-CN" altLang="en-US" sz="9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0" name="矩形 89"/>
          <p:cNvSpPr/>
          <p:nvPr/>
        </p:nvSpPr>
        <p:spPr>
          <a:xfrm>
            <a:off x="13735050" y="5058410"/>
            <a:ext cx="740410" cy="35687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9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测试</a:t>
            </a:r>
            <a:endParaRPr lang="zh-CN" altLang="en-US" sz="9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1" name="矩形 90"/>
          <p:cNvSpPr/>
          <p:nvPr/>
        </p:nvSpPr>
        <p:spPr>
          <a:xfrm>
            <a:off x="13735050" y="4354195"/>
            <a:ext cx="740410" cy="358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9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软开</a:t>
            </a:r>
            <a:endParaRPr lang="zh-CN" altLang="en-US" sz="9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2" name="矩形 91"/>
          <p:cNvSpPr/>
          <p:nvPr/>
        </p:nvSpPr>
        <p:spPr>
          <a:xfrm>
            <a:off x="13735050" y="3650615"/>
            <a:ext cx="740410" cy="358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9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销售</a:t>
            </a:r>
            <a:endParaRPr lang="zh-CN" altLang="en-US" sz="9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3" name="文本框 92"/>
          <p:cNvSpPr txBox="1"/>
          <p:nvPr/>
        </p:nvSpPr>
        <p:spPr>
          <a:xfrm>
            <a:off x="582295" y="5777230"/>
            <a:ext cx="748665" cy="2616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经营管理</a:t>
            </a:r>
            <a:endParaRPr lang="zh-CN" altLang="en-US" sz="11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4" name="文本框 93"/>
          <p:cNvSpPr txBox="1"/>
          <p:nvPr/>
        </p:nvSpPr>
        <p:spPr>
          <a:xfrm>
            <a:off x="10876915" y="5767705"/>
            <a:ext cx="741680" cy="260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zh-CN" altLang="en-US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行业应用</a:t>
            </a:r>
            <a:endParaRPr lang="zh-CN" altLang="en-US" sz="11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5" name="文本框 94"/>
          <p:cNvSpPr txBox="1"/>
          <p:nvPr/>
        </p:nvSpPr>
        <p:spPr>
          <a:xfrm>
            <a:off x="8457565" y="5767705"/>
            <a:ext cx="741680" cy="260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zh-CN" altLang="en-US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解决方案</a:t>
            </a:r>
            <a:endParaRPr lang="zh-CN" altLang="en-US" sz="11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6" name="文本框 95"/>
          <p:cNvSpPr txBox="1"/>
          <p:nvPr/>
        </p:nvSpPr>
        <p:spPr>
          <a:xfrm>
            <a:off x="7002780" y="5767705"/>
            <a:ext cx="1082040" cy="608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lang="zh-CN" altLang="en-US" sz="11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交付产品</a:t>
            </a:r>
            <a:r>
              <a:rPr lang="zh-CN" altLang="en-US" sz="11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管理</a:t>
            </a:r>
            <a:endParaRPr lang="zh-CN" altLang="en-US" sz="11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8" name="文本框 97"/>
          <p:cNvSpPr txBox="1"/>
          <p:nvPr/>
        </p:nvSpPr>
        <p:spPr>
          <a:xfrm>
            <a:off x="13745079" y="5778500"/>
            <a:ext cx="74892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11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其他序列</a:t>
            </a:r>
            <a:endParaRPr lang="zh-CN" altLang="en-US" sz="11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99" name="直接箭头连接符 98"/>
          <p:cNvCxnSpPr>
            <a:stCxn id="87" idx="0"/>
            <a:endCxn id="88" idx="2"/>
          </p:cNvCxnSpPr>
          <p:nvPr/>
        </p:nvCxnSpPr>
        <p:spPr>
          <a:xfrm flipV="1">
            <a:off x="927735" y="2909570"/>
            <a:ext cx="0" cy="471170"/>
          </a:xfrm>
          <a:prstGeom prst="straightConnector1">
            <a:avLst/>
          </a:prstGeom>
          <a:ln w="127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直接箭头连接符 99"/>
          <p:cNvCxnSpPr>
            <a:stCxn id="88" idx="0"/>
            <a:endCxn id="89" idx="2"/>
          </p:cNvCxnSpPr>
          <p:nvPr/>
        </p:nvCxnSpPr>
        <p:spPr>
          <a:xfrm flipV="1">
            <a:off x="927735" y="2041525"/>
            <a:ext cx="0" cy="508000"/>
          </a:xfrm>
          <a:prstGeom prst="straightConnector1">
            <a:avLst/>
          </a:prstGeom>
          <a:ln w="127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文本框 147"/>
          <p:cNvSpPr txBox="1"/>
          <p:nvPr/>
        </p:nvSpPr>
        <p:spPr>
          <a:xfrm>
            <a:off x="12078335" y="5767705"/>
            <a:ext cx="741680" cy="260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zh-CN" altLang="en-US" sz="11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平台软件</a:t>
            </a:r>
            <a:endParaRPr lang="zh-CN" altLang="en-US" sz="11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4" name="矩形 193"/>
          <p:cNvSpPr/>
          <p:nvPr/>
        </p:nvSpPr>
        <p:spPr>
          <a:xfrm>
            <a:off x="9591675" y="5059680"/>
            <a:ext cx="944245" cy="358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9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初级TOC软件产品经理</a:t>
            </a:r>
            <a:endParaRPr sz="9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96" name="直接箭头连接符 143"/>
          <p:cNvCxnSpPr>
            <a:stCxn id="194" idx="0"/>
            <a:endCxn id="33" idx="2"/>
          </p:cNvCxnSpPr>
          <p:nvPr/>
        </p:nvCxnSpPr>
        <p:spPr>
          <a:xfrm flipV="1">
            <a:off x="10063798" y="4567555"/>
            <a:ext cx="0" cy="492125"/>
          </a:xfrm>
          <a:prstGeom prst="straightConnector1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" name="文本框 207"/>
          <p:cNvSpPr txBox="1"/>
          <p:nvPr/>
        </p:nvSpPr>
        <p:spPr>
          <a:xfrm>
            <a:off x="9658985" y="5767705"/>
            <a:ext cx="758190" cy="260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TOC</a:t>
            </a:r>
            <a:r>
              <a:rPr lang="zh-CN" altLang="en-US" sz="11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软件</a:t>
            </a:r>
            <a:endParaRPr lang="zh-CN" altLang="en-US" sz="11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0" name="左右箭头 209"/>
          <p:cNvSpPr/>
          <p:nvPr/>
        </p:nvSpPr>
        <p:spPr>
          <a:xfrm>
            <a:off x="1624561" y="1874202"/>
            <a:ext cx="326070" cy="154146"/>
          </a:xfrm>
          <a:prstGeom prst="left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3" name="矩形 32"/>
          <p:cNvSpPr/>
          <p:nvPr>
            <p:custDataLst>
              <p:tags r:id="rId1"/>
            </p:custDataLst>
          </p:nvPr>
        </p:nvSpPr>
        <p:spPr>
          <a:xfrm>
            <a:off x="9591675" y="4208780"/>
            <a:ext cx="944245" cy="358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sz="9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中级</a:t>
            </a:r>
            <a:r>
              <a:rPr sz="9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TOC软件产品经理</a:t>
            </a:r>
            <a:endParaRPr sz="9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矩形 34"/>
          <p:cNvSpPr/>
          <p:nvPr>
            <p:custDataLst>
              <p:tags r:id="rId2"/>
            </p:custDataLst>
          </p:nvPr>
        </p:nvSpPr>
        <p:spPr>
          <a:xfrm>
            <a:off x="9591675" y="3358515"/>
            <a:ext cx="944245" cy="358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sz="9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高级</a:t>
            </a:r>
            <a:r>
              <a:rPr sz="9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TOC软件产品经理</a:t>
            </a:r>
            <a:endParaRPr sz="9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6" name="直接箭头连接符 143"/>
          <p:cNvCxnSpPr/>
          <p:nvPr>
            <p:custDataLst>
              <p:tags r:id="rId3"/>
            </p:custDataLst>
          </p:nvPr>
        </p:nvCxnSpPr>
        <p:spPr>
          <a:xfrm flipV="1">
            <a:off x="10064115" y="3717290"/>
            <a:ext cx="0" cy="492125"/>
          </a:xfrm>
          <a:prstGeom prst="straightConnector1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矩形 36"/>
          <p:cNvSpPr/>
          <p:nvPr>
            <p:custDataLst>
              <p:tags r:id="rId4"/>
            </p:custDataLst>
          </p:nvPr>
        </p:nvSpPr>
        <p:spPr>
          <a:xfrm>
            <a:off x="9591675" y="2508250"/>
            <a:ext cx="944245" cy="358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sz="9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资深</a:t>
            </a:r>
            <a:r>
              <a:rPr sz="9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TOC软件产品经理</a:t>
            </a:r>
            <a:endParaRPr sz="9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8" name="直接箭头连接符 143"/>
          <p:cNvCxnSpPr/>
          <p:nvPr>
            <p:custDataLst>
              <p:tags r:id="rId5"/>
            </p:custDataLst>
          </p:nvPr>
        </p:nvCxnSpPr>
        <p:spPr>
          <a:xfrm flipV="1">
            <a:off x="10064115" y="2867025"/>
            <a:ext cx="0" cy="492125"/>
          </a:xfrm>
          <a:prstGeom prst="straightConnector1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矩形 45"/>
          <p:cNvSpPr/>
          <p:nvPr>
            <p:custDataLst>
              <p:tags r:id="rId6"/>
            </p:custDataLst>
          </p:nvPr>
        </p:nvSpPr>
        <p:spPr>
          <a:xfrm>
            <a:off x="10738485" y="5059680"/>
            <a:ext cx="944245" cy="358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9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初级行业应用产品经理</a:t>
            </a:r>
            <a:endParaRPr sz="9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7" name="直接箭头连接符 143"/>
          <p:cNvCxnSpPr>
            <a:stCxn id="46" idx="0"/>
            <a:endCxn id="48" idx="2"/>
          </p:cNvCxnSpPr>
          <p:nvPr>
            <p:custDataLst>
              <p:tags r:id="rId7"/>
            </p:custDataLst>
          </p:nvPr>
        </p:nvCxnSpPr>
        <p:spPr>
          <a:xfrm flipV="1">
            <a:off x="11210608" y="4567555"/>
            <a:ext cx="0" cy="492125"/>
          </a:xfrm>
          <a:prstGeom prst="straightConnector1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矩形 47"/>
          <p:cNvSpPr/>
          <p:nvPr>
            <p:custDataLst>
              <p:tags r:id="rId8"/>
            </p:custDataLst>
          </p:nvPr>
        </p:nvSpPr>
        <p:spPr>
          <a:xfrm>
            <a:off x="10738485" y="4208780"/>
            <a:ext cx="944245" cy="358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9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中级行业应用产品经理</a:t>
            </a:r>
            <a:endParaRPr sz="9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9" name="矩形 48"/>
          <p:cNvSpPr/>
          <p:nvPr>
            <p:custDataLst>
              <p:tags r:id="rId9"/>
            </p:custDataLst>
          </p:nvPr>
        </p:nvSpPr>
        <p:spPr>
          <a:xfrm>
            <a:off x="10738485" y="3358515"/>
            <a:ext cx="944245" cy="358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9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高级行业应用产品经理</a:t>
            </a:r>
            <a:endParaRPr sz="9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0" name="直接箭头连接符 143"/>
          <p:cNvCxnSpPr/>
          <p:nvPr>
            <p:custDataLst>
              <p:tags r:id="rId10"/>
            </p:custDataLst>
          </p:nvPr>
        </p:nvCxnSpPr>
        <p:spPr>
          <a:xfrm flipV="1">
            <a:off x="11210925" y="3740150"/>
            <a:ext cx="0" cy="492125"/>
          </a:xfrm>
          <a:prstGeom prst="straightConnector1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矩形 50"/>
          <p:cNvSpPr/>
          <p:nvPr>
            <p:custDataLst>
              <p:tags r:id="rId11"/>
            </p:custDataLst>
          </p:nvPr>
        </p:nvSpPr>
        <p:spPr>
          <a:xfrm>
            <a:off x="10738485" y="2508250"/>
            <a:ext cx="944245" cy="358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9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资深行业应用产品经理</a:t>
            </a:r>
            <a:endParaRPr sz="9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2" name="直接箭头连接符 143"/>
          <p:cNvCxnSpPr/>
          <p:nvPr>
            <p:custDataLst>
              <p:tags r:id="rId12"/>
            </p:custDataLst>
          </p:nvPr>
        </p:nvCxnSpPr>
        <p:spPr>
          <a:xfrm flipV="1">
            <a:off x="11210925" y="2889885"/>
            <a:ext cx="0" cy="492125"/>
          </a:xfrm>
          <a:prstGeom prst="straightConnector1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矩形 52"/>
          <p:cNvSpPr/>
          <p:nvPr>
            <p:custDataLst>
              <p:tags r:id="rId13"/>
            </p:custDataLst>
          </p:nvPr>
        </p:nvSpPr>
        <p:spPr>
          <a:xfrm>
            <a:off x="8376285" y="4208780"/>
            <a:ext cx="944245" cy="358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9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中级解决方案产品经理</a:t>
            </a:r>
            <a:endParaRPr sz="9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4" name="直接箭头连接符 143"/>
          <p:cNvCxnSpPr>
            <a:stCxn id="53" idx="0"/>
            <a:endCxn id="55" idx="2"/>
          </p:cNvCxnSpPr>
          <p:nvPr>
            <p:custDataLst>
              <p:tags r:id="rId14"/>
            </p:custDataLst>
          </p:nvPr>
        </p:nvCxnSpPr>
        <p:spPr>
          <a:xfrm flipV="1">
            <a:off x="8848408" y="3717290"/>
            <a:ext cx="0" cy="491490"/>
          </a:xfrm>
          <a:prstGeom prst="straightConnector1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矩形 54"/>
          <p:cNvSpPr/>
          <p:nvPr>
            <p:custDataLst>
              <p:tags r:id="rId15"/>
            </p:custDataLst>
          </p:nvPr>
        </p:nvSpPr>
        <p:spPr>
          <a:xfrm>
            <a:off x="8376285" y="3358515"/>
            <a:ext cx="944245" cy="358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9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高级解决方案产品经理</a:t>
            </a:r>
            <a:endParaRPr sz="9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6" name="矩形 55"/>
          <p:cNvSpPr/>
          <p:nvPr>
            <p:custDataLst>
              <p:tags r:id="rId16"/>
            </p:custDataLst>
          </p:nvPr>
        </p:nvSpPr>
        <p:spPr>
          <a:xfrm>
            <a:off x="8376285" y="2508250"/>
            <a:ext cx="944245" cy="358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9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资深解决方案产品经理</a:t>
            </a:r>
            <a:endParaRPr sz="9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7" name="直接箭头连接符 143"/>
          <p:cNvCxnSpPr/>
          <p:nvPr>
            <p:custDataLst>
              <p:tags r:id="rId17"/>
            </p:custDataLst>
          </p:nvPr>
        </p:nvCxnSpPr>
        <p:spPr>
          <a:xfrm flipV="1">
            <a:off x="8848725" y="2881630"/>
            <a:ext cx="0" cy="492125"/>
          </a:xfrm>
          <a:prstGeom prst="straightConnector1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矩形 57"/>
          <p:cNvSpPr/>
          <p:nvPr>
            <p:custDataLst>
              <p:tags r:id="rId18"/>
            </p:custDataLst>
          </p:nvPr>
        </p:nvSpPr>
        <p:spPr>
          <a:xfrm>
            <a:off x="8376285" y="1681057"/>
            <a:ext cx="944245" cy="358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9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解决方案产品专家</a:t>
            </a:r>
            <a:endParaRPr sz="9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9" name="直接箭头连接符 143"/>
          <p:cNvCxnSpPr/>
          <p:nvPr>
            <p:custDataLst>
              <p:tags r:id="rId19"/>
            </p:custDataLst>
          </p:nvPr>
        </p:nvCxnSpPr>
        <p:spPr>
          <a:xfrm flipV="1">
            <a:off x="8848725" y="2031365"/>
            <a:ext cx="0" cy="492125"/>
          </a:xfrm>
          <a:prstGeom prst="straightConnector1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矩形 61"/>
          <p:cNvSpPr/>
          <p:nvPr>
            <p:custDataLst>
              <p:tags r:id="rId20"/>
            </p:custDataLst>
          </p:nvPr>
        </p:nvSpPr>
        <p:spPr>
          <a:xfrm>
            <a:off x="7047230" y="5059680"/>
            <a:ext cx="944245" cy="358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9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初级交付产品经理</a:t>
            </a:r>
            <a:endParaRPr sz="9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63" name="直接箭头连接符 143"/>
          <p:cNvCxnSpPr>
            <a:stCxn id="62" idx="0"/>
            <a:endCxn id="64" idx="2"/>
          </p:cNvCxnSpPr>
          <p:nvPr>
            <p:custDataLst>
              <p:tags r:id="rId21"/>
            </p:custDataLst>
          </p:nvPr>
        </p:nvCxnSpPr>
        <p:spPr>
          <a:xfrm flipV="1">
            <a:off x="7519353" y="4567555"/>
            <a:ext cx="0" cy="492125"/>
          </a:xfrm>
          <a:prstGeom prst="straightConnector1">
            <a:avLst/>
          </a:prstGeom>
          <a:ln>
            <a:tailEnd type="triangle" w="med" len="med"/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64" name="矩形 63"/>
          <p:cNvSpPr/>
          <p:nvPr>
            <p:custDataLst>
              <p:tags r:id="rId22"/>
            </p:custDataLst>
          </p:nvPr>
        </p:nvSpPr>
        <p:spPr>
          <a:xfrm>
            <a:off x="7047230" y="4208780"/>
            <a:ext cx="944245" cy="358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9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中级交付产品经理</a:t>
            </a:r>
            <a:endParaRPr sz="9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5" name="矩形 64"/>
          <p:cNvSpPr/>
          <p:nvPr>
            <p:custDataLst>
              <p:tags r:id="rId23"/>
            </p:custDataLst>
          </p:nvPr>
        </p:nvSpPr>
        <p:spPr>
          <a:xfrm>
            <a:off x="7047230" y="3358515"/>
            <a:ext cx="944245" cy="358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9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高级交付产品经理</a:t>
            </a:r>
            <a:endParaRPr sz="9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66" name="直接箭头连接符 143"/>
          <p:cNvCxnSpPr/>
          <p:nvPr>
            <p:custDataLst>
              <p:tags r:id="rId24"/>
            </p:custDataLst>
          </p:nvPr>
        </p:nvCxnSpPr>
        <p:spPr>
          <a:xfrm flipV="1">
            <a:off x="7519670" y="3726815"/>
            <a:ext cx="0" cy="492125"/>
          </a:xfrm>
          <a:prstGeom prst="straightConnector1">
            <a:avLst/>
          </a:prstGeom>
          <a:ln>
            <a:tailEnd type="triangle" w="med" len="med"/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67" name="矩形 66"/>
          <p:cNvSpPr/>
          <p:nvPr>
            <p:custDataLst>
              <p:tags r:id="rId25"/>
            </p:custDataLst>
          </p:nvPr>
        </p:nvSpPr>
        <p:spPr>
          <a:xfrm>
            <a:off x="11977370" y="4208780"/>
            <a:ext cx="944245" cy="358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9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中级平台软件产品经理</a:t>
            </a:r>
            <a:endParaRPr sz="9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8" name="矩形 67"/>
          <p:cNvSpPr/>
          <p:nvPr>
            <p:custDataLst>
              <p:tags r:id="rId26"/>
            </p:custDataLst>
          </p:nvPr>
        </p:nvSpPr>
        <p:spPr>
          <a:xfrm>
            <a:off x="11977370" y="3358515"/>
            <a:ext cx="944245" cy="358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9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高级平台软件产品经理</a:t>
            </a:r>
            <a:endParaRPr sz="9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69" name="直接箭头连接符 143"/>
          <p:cNvCxnSpPr/>
          <p:nvPr>
            <p:custDataLst>
              <p:tags r:id="rId27"/>
            </p:custDataLst>
          </p:nvPr>
        </p:nvCxnSpPr>
        <p:spPr>
          <a:xfrm flipV="1">
            <a:off x="12449810" y="3742690"/>
            <a:ext cx="0" cy="492125"/>
          </a:xfrm>
          <a:prstGeom prst="straightConnector1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矩形 75"/>
          <p:cNvSpPr/>
          <p:nvPr>
            <p:custDataLst>
              <p:tags r:id="rId28"/>
            </p:custDataLst>
          </p:nvPr>
        </p:nvSpPr>
        <p:spPr>
          <a:xfrm>
            <a:off x="10738485" y="1681057"/>
            <a:ext cx="944245" cy="358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9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行业应用产品专家</a:t>
            </a:r>
            <a:endParaRPr sz="9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7" name="直接箭头连接符 143"/>
          <p:cNvCxnSpPr/>
          <p:nvPr>
            <p:custDataLst>
              <p:tags r:id="rId29"/>
            </p:custDataLst>
          </p:nvPr>
        </p:nvCxnSpPr>
        <p:spPr>
          <a:xfrm flipV="1">
            <a:off x="11210925" y="2031365"/>
            <a:ext cx="0" cy="492125"/>
          </a:xfrm>
          <a:prstGeom prst="straightConnector1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矩形 78"/>
          <p:cNvSpPr/>
          <p:nvPr>
            <p:custDataLst>
              <p:tags r:id="rId30"/>
            </p:custDataLst>
          </p:nvPr>
        </p:nvSpPr>
        <p:spPr>
          <a:xfrm>
            <a:off x="1974215" y="1322070"/>
            <a:ext cx="11131550" cy="4389755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lumMod val="95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2" name="文本框 81"/>
          <p:cNvSpPr txBox="1"/>
          <p:nvPr/>
        </p:nvSpPr>
        <p:spPr>
          <a:xfrm>
            <a:off x="8458200" y="6115050"/>
            <a:ext cx="4361180" cy="260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11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产品序列</a:t>
            </a:r>
            <a:endParaRPr lang="zh-CN" altLang="en-US" sz="1100" b="1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83" name="矩形 82"/>
          <p:cNvSpPr/>
          <p:nvPr>
            <p:custDataLst>
              <p:tags r:id="rId31"/>
            </p:custDataLst>
          </p:nvPr>
        </p:nvSpPr>
        <p:spPr>
          <a:xfrm>
            <a:off x="5139056" y="4218940"/>
            <a:ext cx="944245" cy="358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9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中级市场</a:t>
            </a:r>
            <a:r>
              <a:rPr sz="900" dirty="0" err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经理</a:t>
            </a:r>
            <a:endParaRPr sz="9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4" name="直接箭头连接符 143"/>
          <p:cNvCxnSpPr>
            <a:stCxn id="83" idx="0"/>
          </p:cNvCxnSpPr>
          <p:nvPr>
            <p:custDataLst>
              <p:tags r:id="rId32"/>
            </p:custDataLst>
          </p:nvPr>
        </p:nvCxnSpPr>
        <p:spPr>
          <a:xfrm flipV="1">
            <a:off x="5611179" y="3799840"/>
            <a:ext cx="635" cy="419100"/>
          </a:xfrm>
          <a:prstGeom prst="straightConnector1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矩形 102"/>
          <p:cNvSpPr/>
          <p:nvPr>
            <p:custDataLst>
              <p:tags r:id="rId33"/>
            </p:custDataLst>
          </p:nvPr>
        </p:nvSpPr>
        <p:spPr>
          <a:xfrm>
            <a:off x="5689601" y="3358515"/>
            <a:ext cx="944245" cy="358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900" dirty="0" err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高级</a:t>
            </a:r>
            <a:r>
              <a:rPr lang="zh-CN" altLang="en-US" sz="9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市场</a:t>
            </a:r>
            <a:r>
              <a:rPr sz="900" dirty="0" err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经理</a:t>
            </a:r>
            <a:endParaRPr sz="9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" name="矩形 103"/>
          <p:cNvSpPr/>
          <p:nvPr>
            <p:custDataLst>
              <p:tags r:id="rId34"/>
            </p:custDataLst>
          </p:nvPr>
        </p:nvSpPr>
        <p:spPr>
          <a:xfrm>
            <a:off x="5689601" y="2545715"/>
            <a:ext cx="944245" cy="358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900" dirty="0" err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资深</a:t>
            </a:r>
            <a:r>
              <a:rPr lang="zh-CN" altLang="en-US" sz="9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市场</a:t>
            </a:r>
            <a:r>
              <a:rPr sz="900" dirty="0" err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经理</a:t>
            </a:r>
            <a:endParaRPr sz="9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6" name="矩形 105"/>
          <p:cNvSpPr/>
          <p:nvPr>
            <p:custDataLst>
              <p:tags r:id="rId35"/>
            </p:custDataLst>
          </p:nvPr>
        </p:nvSpPr>
        <p:spPr>
          <a:xfrm>
            <a:off x="5689601" y="1682750"/>
            <a:ext cx="944245" cy="358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9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市场</a:t>
            </a:r>
            <a:r>
              <a:rPr sz="900" dirty="0" err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专家</a:t>
            </a:r>
            <a:endParaRPr sz="9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07" name="直接箭头连接符 143"/>
          <p:cNvCxnSpPr>
            <a:stCxn id="104" idx="0"/>
            <a:endCxn id="106" idx="2"/>
          </p:cNvCxnSpPr>
          <p:nvPr>
            <p:custDataLst>
              <p:tags r:id="rId36"/>
            </p:custDataLst>
          </p:nvPr>
        </p:nvCxnSpPr>
        <p:spPr>
          <a:xfrm flipV="1">
            <a:off x="6162041" y="2041525"/>
            <a:ext cx="0" cy="504190"/>
          </a:xfrm>
          <a:prstGeom prst="straightConnector1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 1"/>
          <p:cNvSpPr/>
          <p:nvPr/>
        </p:nvSpPr>
        <p:spPr>
          <a:xfrm>
            <a:off x="8301990" y="2491846"/>
            <a:ext cx="3528060" cy="476250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6" name="矩形 115"/>
          <p:cNvSpPr/>
          <p:nvPr/>
        </p:nvSpPr>
        <p:spPr>
          <a:xfrm>
            <a:off x="8293734" y="3297132"/>
            <a:ext cx="4698365" cy="476250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7" name="矩形 116"/>
          <p:cNvSpPr/>
          <p:nvPr/>
        </p:nvSpPr>
        <p:spPr>
          <a:xfrm>
            <a:off x="8301990" y="4148984"/>
            <a:ext cx="4698365" cy="476250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22" name="直接箭头连接符 121"/>
          <p:cNvCxnSpPr>
            <a:stCxn id="116" idx="1"/>
            <a:endCxn id="65" idx="3"/>
          </p:cNvCxnSpPr>
          <p:nvPr/>
        </p:nvCxnSpPr>
        <p:spPr>
          <a:xfrm flipH="1">
            <a:off x="7991474" y="3535257"/>
            <a:ext cx="302260" cy="317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直接箭头连接符 122"/>
          <p:cNvCxnSpPr>
            <a:stCxn id="65" idx="1"/>
            <a:endCxn id="16" idx="3"/>
          </p:cNvCxnSpPr>
          <p:nvPr/>
        </p:nvCxnSpPr>
        <p:spPr>
          <a:xfrm flipH="1" flipV="1">
            <a:off x="6743065" y="3534728"/>
            <a:ext cx="304165" cy="317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直接箭头连接符 123"/>
          <p:cNvCxnSpPr>
            <a:stCxn id="64" idx="1"/>
            <a:endCxn id="28" idx="3"/>
          </p:cNvCxnSpPr>
          <p:nvPr/>
        </p:nvCxnSpPr>
        <p:spPr>
          <a:xfrm flipH="1">
            <a:off x="6749415" y="4388168"/>
            <a:ext cx="297815" cy="444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直接箭头连接符 124"/>
          <p:cNvCxnSpPr>
            <a:stCxn id="117" idx="1"/>
            <a:endCxn id="64" idx="3"/>
          </p:cNvCxnSpPr>
          <p:nvPr/>
        </p:nvCxnSpPr>
        <p:spPr>
          <a:xfrm flipH="1">
            <a:off x="7991475" y="4387109"/>
            <a:ext cx="310515" cy="127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矩形 127"/>
          <p:cNvSpPr/>
          <p:nvPr/>
        </p:nvSpPr>
        <p:spPr>
          <a:xfrm>
            <a:off x="8264366" y="1636184"/>
            <a:ext cx="3528060" cy="476250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3" name="文本框 132"/>
          <p:cNvSpPr txBox="1"/>
          <p:nvPr/>
        </p:nvSpPr>
        <p:spPr>
          <a:xfrm>
            <a:off x="5174615" y="5767705"/>
            <a:ext cx="875030" cy="608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lang="zh-CN" altLang="en-US" sz="11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市场</a:t>
            </a:r>
            <a:endParaRPr lang="zh-CN" altLang="en-US" sz="11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5" name="矩形 134"/>
          <p:cNvSpPr/>
          <p:nvPr/>
        </p:nvSpPr>
        <p:spPr>
          <a:xfrm>
            <a:off x="13735050" y="2952433"/>
            <a:ext cx="740410" cy="358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9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运营</a:t>
            </a:r>
            <a:endParaRPr lang="zh-CN" altLang="en-US" sz="9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6" name="矩形 135"/>
          <p:cNvSpPr/>
          <p:nvPr/>
        </p:nvSpPr>
        <p:spPr>
          <a:xfrm>
            <a:off x="13715524" y="2262187"/>
            <a:ext cx="740410" cy="358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…</a:t>
            </a:r>
            <a:endParaRPr lang="zh-CN" altLang="en-US" sz="9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7" name="左右箭头 136"/>
          <p:cNvSpPr/>
          <p:nvPr/>
        </p:nvSpPr>
        <p:spPr>
          <a:xfrm>
            <a:off x="13129349" y="1885686"/>
            <a:ext cx="326070" cy="154146"/>
          </a:xfrm>
          <a:prstGeom prst="left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矩形 5"/>
          <p:cNvSpPr/>
          <p:nvPr>
            <p:custDataLst>
              <p:tags r:id="rId37"/>
            </p:custDataLst>
          </p:nvPr>
        </p:nvSpPr>
        <p:spPr>
          <a:xfrm>
            <a:off x="4575176" y="2545715"/>
            <a:ext cx="944245" cy="358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sz="900" dirty="0" err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产品线</a:t>
            </a:r>
            <a:r>
              <a:rPr lang="zh-CN" sz="900" dirty="0" err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经理</a:t>
            </a:r>
            <a:endParaRPr lang="zh-CN" sz="900" dirty="0" err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>
            <p:custDataLst>
              <p:tags r:id="rId38"/>
            </p:custDataLst>
          </p:nvPr>
        </p:nvSpPr>
        <p:spPr>
          <a:xfrm>
            <a:off x="4575176" y="3358515"/>
            <a:ext cx="944245" cy="358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sz="900" dirty="0" err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产品线</a:t>
            </a:r>
            <a:r>
              <a:rPr lang="zh-CN" sz="900" dirty="0" err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市场经理</a:t>
            </a:r>
            <a:endParaRPr lang="zh-CN" sz="900" dirty="0" err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4530725" y="1621790"/>
            <a:ext cx="2124710" cy="476250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3212465" y="3296920"/>
            <a:ext cx="3530600" cy="476250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7" name="直接箭头连接符 143"/>
          <p:cNvCxnSpPr/>
          <p:nvPr>
            <p:custDataLst>
              <p:tags r:id="rId39"/>
            </p:custDataLst>
          </p:nvPr>
        </p:nvCxnSpPr>
        <p:spPr>
          <a:xfrm flipV="1">
            <a:off x="6161406" y="2952115"/>
            <a:ext cx="1270" cy="429895"/>
          </a:xfrm>
          <a:prstGeom prst="straightConnector1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矩形 17"/>
          <p:cNvSpPr/>
          <p:nvPr/>
        </p:nvSpPr>
        <p:spPr>
          <a:xfrm>
            <a:off x="2136775" y="2487930"/>
            <a:ext cx="4613275" cy="476250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矩形 19"/>
          <p:cNvSpPr/>
          <p:nvPr>
            <p:custDataLst>
              <p:tags r:id="rId40"/>
            </p:custDataLst>
          </p:nvPr>
        </p:nvSpPr>
        <p:spPr>
          <a:xfrm>
            <a:off x="4575176" y="1682750"/>
            <a:ext cx="944245" cy="358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sz="900" dirty="0" err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高级产品线</a:t>
            </a:r>
            <a:r>
              <a:rPr lang="zh-CN" sz="900" dirty="0" err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经理</a:t>
            </a:r>
            <a:endParaRPr lang="zh-CN" sz="900" dirty="0" err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2861945" y="5778500"/>
            <a:ext cx="875030" cy="608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ctr" anchorCtr="0">
            <a:noAutofit/>
          </a:bodyPr>
          <a:p>
            <a:pPr algn="ctr"/>
            <a:r>
              <a:rPr lang="zh-CN" altLang="en-US" sz="11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项目</a:t>
            </a:r>
            <a:endParaRPr lang="zh-CN" altLang="en-US" sz="11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矩形 21"/>
          <p:cNvSpPr/>
          <p:nvPr>
            <p:custDataLst>
              <p:tags r:id="rId41"/>
            </p:custDataLst>
          </p:nvPr>
        </p:nvSpPr>
        <p:spPr>
          <a:xfrm>
            <a:off x="3433447" y="3358515"/>
            <a:ext cx="944245" cy="358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sz="9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高级</a:t>
            </a:r>
            <a:r>
              <a:rPr lang="zh-CN" sz="9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项目经理</a:t>
            </a:r>
            <a:endParaRPr lang="zh-CN" sz="9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矩形 22"/>
          <p:cNvSpPr/>
          <p:nvPr>
            <p:custDataLst>
              <p:tags r:id="rId42"/>
            </p:custDataLst>
          </p:nvPr>
        </p:nvSpPr>
        <p:spPr>
          <a:xfrm>
            <a:off x="3436622" y="4234815"/>
            <a:ext cx="944245" cy="358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sz="9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中级</a:t>
            </a:r>
            <a:r>
              <a:rPr lang="zh-CN" sz="9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项目经理</a:t>
            </a:r>
            <a:endParaRPr lang="zh-CN" sz="9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4" name="直接箭头连接符 143"/>
          <p:cNvCxnSpPr>
            <a:stCxn id="23" idx="0"/>
          </p:cNvCxnSpPr>
          <p:nvPr>
            <p:custDataLst>
              <p:tags r:id="rId43"/>
            </p:custDataLst>
          </p:nvPr>
        </p:nvCxnSpPr>
        <p:spPr>
          <a:xfrm flipH="1" flipV="1">
            <a:off x="3905252" y="3741420"/>
            <a:ext cx="3810" cy="493395"/>
          </a:xfrm>
          <a:prstGeom prst="straightConnector1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矩形 24"/>
          <p:cNvSpPr/>
          <p:nvPr>
            <p:custDataLst>
              <p:tags r:id="rId44"/>
            </p:custDataLst>
          </p:nvPr>
        </p:nvSpPr>
        <p:spPr>
          <a:xfrm>
            <a:off x="3433447" y="2545715"/>
            <a:ext cx="944245" cy="358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sz="9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资深</a:t>
            </a:r>
            <a:r>
              <a:rPr lang="zh-CN" sz="9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项目经理</a:t>
            </a:r>
            <a:endParaRPr lang="zh-CN" sz="9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6" name="直接箭头连接符 143"/>
          <p:cNvCxnSpPr>
            <a:stCxn id="13" idx="0"/>
            <a:endCxn id="6" idx="2"/>
          </p:cNvCxnSpPr>
          <p:nvPr>
            <p:custDataLst>
              <p:tags r:id="rId45"/>
            </p:custDataLst>
          </p:nvPr>
        </p:nvCxnSpPr>
        <p:spPr>
          <a:xfrm flipV="1">
            <a:off x="5047616" y="2904490"/>
            <a:ext cx="0" cy="454025"/>
          </a:xfrm>
          <a:prstGeom prst="straightConnector1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箭头连接符 143"/>
          <p:cNvCxnSpPr>
            <a:stCxn id="6" idx="0"/>
            <a:endCxn id="20" idx="2"/>
          </p:cNvCxnSpPr>
          <p:nvPr>
            <p:custDataLst>
              <p:tags r:id="rId46"/>
            </p:custDataLst>
          </p:nvPr>
        </p:nvCxnSpPr>
        <p:spPr>
          <a:xfrm flipV="1">
            <a:off x="5047616" y="2041525"/>
            <a:ext cx="0" cy="504190"/>
          </a:xfrm>
          <a:prstGeom prst="straightConnector1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矩形 27"/>
          <p:cNvSpPr/>
          <p:nvPr/>
        </p:nvSpPr>
        <p:spPr>
          <a:xfrm>
            <a:off x="3218815" y="4154805"/>
            <a:ext cx="3530600" cy="476250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9" name="矩形 28"/>
          <p:cNvSpPr/>
          <p:nvPr>
            <p:custDataLst>
              <p:tags r:id="rId47"/>
            </p:custDataLst>
          </p:nvPr>
        </p:nvSpPr>
        <p:spPr>
          <a:xfrm>
            <a:off x="2274572" y="2551430"/>
            <a:ext cx="944245" cy="358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sz="9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区域交付</a:t>
            </a:r>
            <a:r>
              <a:rPr lang="zh-CN" sz="9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总监</a:t>
            </a:r>
            <a:endParaRPr lang="zh-CN" sz="9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0" name="直接箭头连接符 143"/>
          <p:cNvCxnSpPr>
            <a:endCxn id="25" idx="2"/>
          </p:cNvCxnSpPr>
          <p:nvPr>
            <p:custDataLst>
              <p:tags r:id="rId48"/>
            </p:custDataLst>
          </p:nvPr>
        </p:nvCxnSpPr>
        <p:spPr>
          <a:xfrm flipV="1">
            <a:off x="3901442" y="2904490"/>
            <a:ext cx="4445" cy="471805"/>
          </a:xfrm>
          <a:prstGeom prst="straightConnector1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 2"/>
          <p:cNvSpPr/>
          <p:nvPr>
            <p:custDataLst>
              <p:tags r:id="rId49"/>
            </p:custDataLst>
          </p:nvPr>
        </p:nvSpPr>
        <p:spPr>
          <a:xfrm>
            <a:off x="7047230" y="2508250"/>
            <a:ext cx="944245" cy="358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sz="9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资深</a:t>
            </a:r>
            <a:r>
              <a:rPr sz="9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交付产品经理</a:t>
            </a:r>
            <a:endParaRPr sz="9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" name="直接箭头连接符 3"/>
          <p:cNvCxnSpPr/>
          <p:nvPr/>
        </p:nvCxnSpPr>
        <p:spPr>
          <a:xfrm flipH="1" flipV="1">
            <a:off x="6750050" y="2723198"/>
            <a:ext cx="304165" cy="317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箭头连接符 4"/>
          <p:cNvCxnSpPr/>
          <p:nvPr/>
        </p:nvCxnSpPr>
        <p:spPr>
          <a:xfrm flipH="1">
            <a:off x="7962264" y="2686262"/>
            <a:ext cx="302260" cy="317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箭头连接符 143"/>
          <p:cNvCxnSpPr>
            <a:endCxn id="3" idx="2"/>
          </p:cNvCxnSpPr>
          <p:nvPr>
            <p:custDataLst>
              <p:tags r:id="rId50"/>
            </p:custDataLst>
          </p:nvPr>
        </p:nvCxnSpPr>
        <p:spPr>
          <a:xfrm flipH="1" flipV="1">
            <a:off x="7519670" y="2867025"/>
            <a:ext cx="8890" cy="490855"/>
          </a:xfrm>
          <a:prstGeom prst="straightConnector1">
            <a:avLst/>
          </a:prstGeom>
          <a:ln>
            <a:tailEnd type="triangle" w="med" len="med"/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PP_MARK_KEY" val="c6b8b6ad-9799-4efb-8a66-ad881e5daa8b"/>
  <p:tag name="COMMONDATA" val="eyJoZGlkIjoiZTk3NmZkMTQxNjg1MDdiZTEwMDJlNDg5MTAxYTQzNDcifQ==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310</Words>
  <Application>WPS 演示</Application>
  <PresentationFormat>自定义</PresentationFormat>
  <Paragraphs>96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9" baseType="lpstr">
      <vt:lpstr>Arial</vt:lpstr>
      <vt:lpstr>宋体</vt:lpstr>
      <vt:lpstr>Wingdings</vt:lpstr>
      <vt:lpstr>微软雅黑</vt:lpstr>
      <vt:lpstr>Calibri</vt:lpstr>
      <vt:lpstr>Arial Unicode MS</vt:lpstr>
      <vt:lpstr>Calibri Light</vt:lpstr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黄玉春</dc:creator>
  <cp:lastModifiedBy>admin</cp:lastModifiedBy>
  <cp:revision>81</cp:revision>
  <dcterms:created xsi:type="dcterms:W3CDTF">2021-04-27T05:49:00Z</dcterms:created>
  <dcterms:modified xsi:type="dcterms:W3CDTF">2026-08-03T01:17:29Z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2052-12.8.2.21555</vt:lpwstr>
  </property>
  <property fmtid="{D5CDD505-2E9C-101B-9397-08002B2CF9AE}" pid="3" name="ICV">
    <vt:lpwstr>ADF38430C1174ACF8E2F6305058FBA3F_13</vt:lpwstr>
  </property>
  <property fmtid="{D5CDD505-2E9C-101B-9397-08002B2CF9AE}" pid="4" name="CWMaa798f1017d911ef8000451500004515">
    <vt:lpwstr>CWM6pk3JzhYIdmbUU3J2GciiXh3h6Buk+L9oDQdhvRNWixqWh8PR1oAqWq5zGg6AIbucWJfuRfntcdKSmk/AygFIw==</vt:lpwstr>
  </property>
</Properties>
</file>